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74F21-C67B-4913-881A-020A8FD25300}" v="42" dt="2025-10-02T17:21:32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Ronaldo Guarido Filho" userId="f9b6806e15c20b02" providerId="LiveId" clId="{012E28B6-5F06-4460-ABD2-A5305FCC43E5}"/>
    <pc:docChg chg="custSel addSld delSld modSld modMainMaster">
      <pc:chgData name="Edson Ronaldo Guarido Filho" userId="f9b6806e15c20b02" providerId="LiveId" clId="{012E28B6-5F06-4460-ABD2-A5305FCC43E5}" dt="2025-10-02T17:20:53.740" v="54" actId="6549"/>
      <pc:docMkLst>
        <pc:docMk/>
      </pc:docMkLst>
      <pc:sldChg chg="modNotes">
        <pc:chgData name="Edson Ronaldo Guarido Filho" userId="f9b6806e15c20b02" providerId="LiveId" clId="{012E28B6-5F06-4460-ABD2-A5305FCC43E5}" dt="2025-10-02T17:12:05.739" v="19"/>
        <pc:sldMkLst>
          <pc:docMk/>
          <pc:sldMk cId="0" sldId="256"/>
        </pc:sldMkLst>
      </pc:sldChg>
      <pc:sldChg chg="modNotes">
        <pc:chgData name="Edson Ronaldo Guarido Filho" userId="f9b6806e15c20b02" providerId="LiveId" clId="{012E28B6-5F06-4460-ABD2-A5305FCC43E5}" dt="2025-10-02T17:12:05.739" v="19"/>
        <pc:sldMkLst>
          <pc:docMk/>
          <pc:sldMk cId="0" sldId="257"/>
        </pc:sldMkLst>
      </pc:sldChg>
      <pc:sldChg chg="delSp mod setBg modNotes">
        <pc:chgData name="Edson Ronaldo Guarido Filho" userId="f9b6806e15c20b02" providerId="LiveId" clId="{012E28B6-5F06-4460-ABD2-A5305FCC43E5}" dt="2025-10-02T17:20:25.312" v="53"/>
        <pc:sldMkLst>
          <pc:docMk/>
          <pc:sldMk cId="0" sldId="258"/>
        </pc:sldMkLst>
        <pc:picChg chg="del">
          <ac:chgData name="Edson Ronaldo Guarido Filho" userId="f9b6806e15c20b02" providerId="LiveId" clId="{012E28B6-5F06-4460-ABD2-A5305FCC43E5}" dt="2025-10-02T17:19:48.833" v="51" actId="478"/>
          <ac:picMkLst>
            <pc:docMk/>
            <pc:sldMk cId="0" sldId="258"/>
            <ac:picMk id="62" creationId="{00000000-0000-0000-0000-000000000000}"/>
          </ac:picMkLst>
        </pc:picChg>
      </pc:sldChg>
      <pc:sldChg chg="add del setBg">
        <pc:chgData name="Edson Ronaldo Guarido Filho" userId="f9b6806e15c20b02" providerId="LiveId" clId="{012E28B6-5F06-4460-ABD2-A5305FCC43E5}" dt="2025-10-02T17:10:19.963" v="2"/>
        <pc:sldMkLst>
          <pc:docMk/>
          <pc:sldMk cId="0" sldId="259"/>
        </pc:sldMkLst>
      </pc:sldChg>
      <pc:sldChg chg="add del">
        <pc:chgData name="Edson Ronaldo Guarido Filho" userId="f9b6806e15c20b02" providerId="LiveId" clId="{012E28B6-5F06-4460-ABD2-A5305FCC43E5}" dt="2025-10-02T17:10:19.963" v="2"/>
        <pc:sldMkLst>
          <pc:docMk/>
          <pc:sldMk cId="2900595737" sldId="260"/>
        </pc:sldMkLst>
      </pc:sldChg>
      <pc:sldChg chg="add del">
        <pc:chgData name="Edson Ronaldo Guarido Filho" userId="f9b6806e15c20b02" providerId="LiveId" clId="{012E28B6-5F06-4460-ABD2-A5305FCC43E5}" dt="2025-10-02T17:10:19.963" v="2"/>
        <pc:sldMkLst>
          <pc:docMk/>
          <pc:sldMk cId="3648444524" sldId="261"/>
        </pc:sldMkLst>
      </pc:sldChg>
      <pc:sldMasterChg chg="setBg modSldLayout">
        <pc:chgData name="Edson Ronaldo Guarido Filho" userId="f9b6806e15c20b02" providerId="LiveId" clId="{012E28B6-5F06-4460-ABD2-A5305FCC43E5}" dt="2025-10-02T17:20:53.740" v="54" actId="6549"/>
        <pc:sldMasterMkLst>
          <pc:docMk/>
          <pc:sldMasterMk cId="3547693857" sldId="2147483660"/>
        </pc:sldMasterMkLst>
        <pc:sldLayoutChg chg="modSp mod">
          <pc:chgData name="Edson Ronaldo Guarido Filho" userId="f9b6806e15c20b02" providerId="LiveId" clId="{012E28B6-5F06-4460-ABD2-A5305FCC43E5}" dt="2025-10-02T17:20:53.740" v="54" actId="6549"/>
          <pc:sldLayoutMkLst>
            <pc:docMk/>
            <pc:sldMasterMk cId="3547693857" sldId="2147483660"/>
            <pc:sldLayoutMk cId="4119515224" sldId="2147483661"/>
          </pc:sldLayoutMkLst>
          <pc:spChg chg="mod">
            <ac:chgData name="Edson Ronaldo Guarido Filho" userId="f9b6806e15c20b02" providerId="LiveId" clId="{012E28B6-5F06-4460-ABD2-A5305FCC43E5}" dt="2025-10-02T17:20:53.740" v="54" actId="6549"/>
            <ac:spMkLst>
              <pc:docMk/>
              <pc:sldMasterMk cId="3547693857" sldId="2147483660"/>
              <pc:sldLayoutMk cId="4119515224" sldId="2147483661"/>
              <ac:spMk id="10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5:49.007" v="22" actId="2711"/>
            <ac:spMkLst>
              <pc:docMk/>
              <pc:sldMasterMk cId="3547693857" sldId="2147483660"/>
              <pc:sldLayoutMk cId="4119515224" sldId="2147483661"/>
              <ac:spMk id="11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5:58.818" v="23" actId="2711"/>
          <pc:sldLayoutMkLst>
            <pc:docMk/>
            <pc:sldMasterMk cId="3547693857" sldId="2147483660"/>
            <pc:sldLayoutMk cId="2689442888" sldId="2147483662"/>
          </pc:sldLayoutMkLst>
          <pc:spChg chg="mod">
            <ac:chgData name="Edson Ronaldo Guarido Filho" userId="f9b6806e15c20b02" providerId="LiveId" clId="{012E28B6-5F06-4460-ABD2-A5305FCC43E5}" dt="2025-10-02T17:15:58.818" v="23" actId="2711"/>
            <ac:spMkLst>
              <pc:docMk/>
              <pc:sldMasterMk cId="3547693857" sldId="2147483660"/>
              <pc:sldLayoutMk cId="2689442888" sldId="2147483662"/>
              <ac:spMk id="14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7:07.029" v="25" actId="2711"/>
          <pc:sldLayoutMkLst>
            <pc:docMk/>
            <pc:sldMasterMk cId="3547693857" sldId="2147483660"/>
            <pc:sldLayoutMk cId="2332523182" sldId="2147483663"/>
          </pc:sldLayoutMkLst>
          <pc:spChg chg="mod">
            <ac:chgData name="Edson Ronaldo Guarido Filho" userId="f9b6806e15c20b02" providerId="LiveId" clId="{012E28B6-5F06-4460-ABD2-A5305FCC43E5}" dt="2025-10-02T17:16:51.648" v="24" actId="2711"/>
            <ac:spMkLst>
              <pc:docMk/>
              <pc:sldMasterMk cId="3547693857" sldId="2147483660"/>
              <pc:sldLayoutMk cId="2332523182" sldId="2147483663"/>
              <ac:spMk id="17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7:07.029" v="25" actId="2711"/>
            <ac:spMkLst>
              <pc:docMk/>
              <pc:sldMasterMk cId="3547693857" sldId="2147483660"/>
              <pc:sldLayoutMk cId="2332523182" sldId="2147483663"/>
              <ac:spMk id="18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7:22.081" v="27" actId="2711"/>
          <pc:sldLayoutMkLst>
            <pc:docMk/>
            <pc:sldMasterMk cId="3547693857" sldId="2147483660"/>
            <pc:sldLayoutMk cId="2503586352" sldId="2147483664"/>
          </pc:sldLayoutMkLst>
          <pc:spChg chg="mod">
            <ac:chgData name="Edson Ronaldo Guarido Filho" userId="f9b6806e15c20b02" providerId="LiveId" clId="{012E28B6-5F06-4460-ABD2-A5305FCC43E5}" dt="2025-10-02T17:17:22.081" v="27" actId="2711"/>
            <ac:spMkLst>
              <pc:docMk/>
              <pc:sldMasterMk cId="3547693857" sldId="2147483660"/>
              <pc:sldLayoutMk cId="2503586352" sldId="2147483664"/>
              <ac:spMk id="21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7:17.607" v="26" actId="2711"/>
            <ac:spMkLst>
              <pc:docMk/>
              <pc:sldMasterMk cId="3547693857" sldId="2147483660"/>
              <pc:sldLayoutMk cId="2503586352" sldId="2147483664"/>
              <ac:spMk id="22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7:17.607" v="26" actId="2711"/>
            <ac:spMkLst>
              <pc:docMk/>
              <pc:sldMasterMk cId="3547693857" sldId="2147483660"/>
              <pc:sldLayoutMk cId="2503586352" sldId="2147483664"/>
              <ac:spMk id="23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7:31.454" v="28" actId="2711"/>
          <pc:sldLayoutMkLst>
            <pc:docMk/>
            <pc:sldMasterMk cId="3547693857" sldId="2147483660"/>
            <pc:sldLayoutMk cId="925175587" sldId="2147483665"/>
          </pc:sldLayoutMkLst>
          <pc:spChg chg="mod">
            <ac:chgData name="Edson Ronaldo Guarido Filho" userId="f9b6806e15c20b02" providerId="LiveId" clId="{012E28B6-5F06-4460-ABD2-A5305FCC43E5}" dt="2025-10-02T17:17:31.454" v="28" actId="2711"/>
            <ac:spMkLst>
              <pc:docMk/>
              <pc:sldMasterMk cId="3547693857" sldId="2147483660"/>
              <pc:sldLayoutMk cId="925175587" sldId="2147483665"/>
              <ac:spMk id="26" creationId="{00000000-0000-0000-0000-000000000000}"/>
            </ac:spMkLst>
          </pc:spChg>
        </pc:sldLayoutChg>
        <pc:sldLayoutChg chg="modSp mod">
          <pc:chgData name="Edson Ronaldo Guarido Filho" userId="f9b6806e15c20b02" providerId="LiveId" clId="{012E28B6-5F06-4460-ABD2-A5305FCC43E5}" dt="2025-10-02T17:18:10.121" v="36" actId="14100"/>
          <pc:sldLayoutMkLst>
            <pc:docMk/>
            <pc:sldMasterMk cId="3547693857" sldId="2147483660"/>
            <pc:sldLayoutMk cId="1392804805" sldId="2147483666"/>
          </pc:sldLayoutMkLst>
          <pc:spChg chg="mod">
            <ac:chgData name="Edson Ronaldo Guarido Filho" userId="f9b6806e15c20b02" providerId="LiveId" clId="{012E28B6-5F06-4460-ABD2-A5305FCC43E5}" dt="2025-10-02T17:18:00.036" v="34" actId="14100"/>
            <ac:spMkLst>
              <pc:docMk/>
              <pc:sldMasterMk cId="3547693857" sldId="2147483660"/>
              <pc:sldLayoutMk cId="1392804805" sldId="2147483666"/>
              <ac:spMk id="29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8:10.121" v="36" actId="14100"/>
            <ac:spMkLst>
              <pc:docMk/>
              <pc:sldMasterMk cId="3547693857" sldId="2147483660"/>
              <pc:sldLayoutMk cId="1392804805" sldId="2147483666"/>
              <ac:spMk id="30" creationId="{00000000-0000-0000-0000-000000000000}"/>
            </ac:spMkLst>
          </pc:spChg>
        </pc:sldLayoutChg>
        <pc:sldLayoutChg chg="modSp mod">
          <pc:chgData name="Edson Ronaldo Guarido Filho" userId="f9b6806e15c20b02" providerId="LiveId" clId="{012E28B6-5F06-4460-ABD2-A5305FCC43E5}" dt="2025-10-02T17:18:30.565" v="41" actId="122"/>
          <pc:sldLayoutMkLst>
            <pc:docMk/>
            <pc:sldMasterMk cId="3547693857" sldId="2147483660"/>
            <pc:sldLayoutMk cId="3875700204" sldId="2147483667"/>
          </pc:sldLayoutMkLst>
          <pc:spChg chg="mod">
            <ac:chgData name="Edson Ronaldo Guarido Filho" userId="f9b6806e15c20b02" providerId="LiveId" clId="{012E28B6-5F06-4460-ABD2-A5305FCC43E5}" dt="2025-10-02T17:18:30.565" v="41" actId="122"/>
            <ac:spMkLst>
              <pc:docMk/>
              <pc:sldMasterMk cId="3547693857" sldId="2147483660"/>
              <pc:sldLayoutMk cId="3875700204" sldId="2147483667"/>
              <ac:spMk id="33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9:02.095" v="46" actId="404"/>
          <pc:sldLayoutMkLst>
            <pc:docMk/>
            <pc:sldMasterMk cId="3547693857" sldId="2147483660"/>
            <pc:sldLayoutMk cId="2862084677" sldId="2147483668"/>
          </pc:sldLayoutMkLst>
          <pc:spChg chg="mod">
            <ac:chgData name="Edson Ronaldo Guarido Filho" userId="f9b6806e15c20b02" providerId="LiveId" clId="{012E28B6-5F06-4460-ABD2-A5305FCC43E5}" dt="2025-10-02T17:19:02.095" v="46" actId="404"/>
            <ac:spMkLst>
              <pc:docMk/>
              <pc:sldMasterMk cId="3547693857" sldId="2147483660"/>
              <pc:sldLayoutMk cId="2862084677" sldId="2147483668"/>
              <ac:spMk id="37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8:56.855" v="43" actId="2711"/>
            <ac:spMkLst>
              <pc:docMk/>
              <pc:sldMasterMk cId="3547693857" sldId="2147483660"/>
              <pc:sldLayoutMk cId="2862084677" sldId="2147483668"/>
              <ac:spMk id="38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8:56.855" v="43" actId="2711"/>
            <ac:spMkLst>
              <pc:docMk/>
              <pc:sldMasterMk cId="3547693857" sldId="2147483660"/>
              <pc:sldLayoutMk cId="2862084677" sldId="2147483668"/>
              <ac:spMk id="39" creationId="{00000000-0000-0000-0000-000000000000}"/>
            </ac:spMkLst>
          </pc:spChg>
        </pc:sldLayoutChg>
        <pc:sldLayoutChg chg="modSp">
          <pc:chgData name="Edson Ronaldo Guarido Filho" userId="f9b6806e15c20b02" providerId="LiveId" clId="{012E28B6-5F06-4460-ABD2-A5305FCC43E5}" dt="2025-10-02T17:19:14.746" v="47" actId="2711"/>
          <pc:sldLayoutMkLst>
            <pc:docMk/>
            <pc:sldMasterMk cId="3547693857" sldId="2147483660"/>
            <pc:sldLayoutMk cId="2303338711" sldId="2147483669"/>
          </pc:sldLayoutMkLst>
          <pc:spChg chg="mod">
            <ac:chgData name="Edson Ronaldo Guarido Filho" userId="f9b6806e15c20b02" providerId="LiveId" clId="{012E28B6-5F06-4460-ABD2-A5305FCC43E5}" dt="2025-10-02T17:19:14.746" v="47" actId="2711"/>
            <ac:spMkLst>
              <pc:docMk/>
              <pc:sldMasterMk cId="3547693857" sldId="2147483660"/>
              <pc:sldLayoutMk cId="2303338711" sldId="2147483669"/>
              <ac:spMk id="42" creationId="{00000000-0000-0000-0000-000000000000}"/>
            </ac:spMkLst>
          </pc:spChg>
        </pc:sldLayoutChg>
        <pc:sldLayoutChg chg="modSp mod">
          <pc:chgData name="Edson Ronaldo Guarido Filho" userId="f9b6806e15c20b02" providerId="LiveId" clId="{012E28B6-5F06-4460-ABD2-A5305FCC43E5}" dt="2025-10-02T17:19:30.362" v="50" actId="14100"/>
          <pc:sldLayoutMkLst>
            <pc:docMk/>
            <pc:sldMasterMk cId="3547693857" sldId="2147483660"/>
            <pc:sldLayoutMk cId="2921010983" sldId="2147483670"/>
          </pc:sldLayoutMkLst>
          <pc:spChg chg="mod">
            <ac:chgData name="Edson Ronaldo Guarido Filho" userId="f9b6806e15c20b02" providerId="LiveId" clId="{012E28B6-5F06-4460-ABD2-A5305FCC43E5}" dt="2025-10-02T17:19:30.362" v="50" actId="14100"/>
            <ac:spMkLst>
              <pc:docMk/>
              <pc:sldMasterMk cId="3547693857" sldId="2147483660"/>
              <pc:sldLayoutMk cId="2921010983" sldId="2147483670"/>
              <ac:spMk id="45" creationId="{00000000-0000-0000-0000-000000000000}"/>
            </ac:spMkLst>
          </pc:spChg>
          <pc:spChg chg="mod">
            <ac:chgData name="Edson Ronaldo Guarido Filho" userId="f9b6806e15c20b02" providerId="LiveId" clId="{012E28B6-5F06-4460-ABD2-A5305FCC43E5}" dt="2025-10-02T17:19:23.120" v="48" actId="2711"/>
            <ac:spMkLst>
              <pc:docMk/>
              <pc:sldMasterMk cId="3547693857" sldId="2147483660"/>
              <pc:sldLayoutMk cId="2921010983" sldId="2147483670"/>
              <ac:spMk id="4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37253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692" y="346208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51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159"/>
            <a:ext cx="8520600" cy="165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01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3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4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37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104221"/>
            <a:ext cx="8520600" cy="246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5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3600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027103"/>
            <a:ext cx="3999900" cy="254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027103"/>
            <a:ext cx="3999900" cy="254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5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13484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1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00683" y="1333626"/>
            <a:ext cx="2808000" cy="12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227318" y="1333626"/>
            <a:ext cx="4826011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80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1355074"/>
            <a:ext cx="7982208" cy="291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7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0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3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6938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3DA606-7289-EA9F-009B-30F5F8A53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B1F393F-595A-F912-07DB-C511B8CC4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D4425FB-DF00-95B6-2790-DE86BE9D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21B37A4-CB7E-3CE0-6191-68B65B99C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59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F6939F-4B7F-C790-85DC-391FDCA0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F2022D-01B1-147B-2C10-143226F6D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4165BBE-9ADD-EE62-B706-7E4CEC6EEA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44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Personalizada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Apresentação na tela (16:9)</PresentationFormat>
  <Paragraphs>0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Segoe UI Semibold</vt:lpstr>
      <vt:lpstr>Segoe UI Semilight</vt:lpstr>
      <vt:lpstr>1_Simple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Infosfera 2025</dc:title>
  <cp:lastModifiedBy>Edson Ronaldo Guarido Filho</cp:lastModifiedBy>
  <cp:revision>1</cp:revision>
  <dcterms:modified xsi:type="dcterms:W3CDTF">2025-10-02T17:21:43Z</dcterms:modified>
</cp:coreProperties>
</file>